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sldIdLst>
    <p:sldId id="256" r:id="rId3"/>
    <p:sldId id="257" r:id="rId4"/>
    <p:sldId id="260" r:id="rId5"/>
    <p:sldId id="259" r:id="rId6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7B25CBA-1464-42C9-BCB2-1922E44382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4E45F4-C438-446A-9C48-5777005DE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EF000A-0F37-4D61-B243-AF20E1BC4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B2F48-3A5F-4741-928B-484A2E56C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7943-D090-4424-89C4-D9F7423EB149}" type="datetimeFigureOut">
              <a:rPr lang="lv-LV" smtClean="0"/>
              <a:t>28.05.25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A3E8D-7DD6-4EFE-8639-03700F974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F2D29-B27D-4628-89C1-052FAE9FF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D2829-78F3-4C3C-91AE-792B47BAC8E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95176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95D82C-CF51-46A4-AD8D-83B14479A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D3D1-A0A6-4974-8FE3-DC03A84ABFC1}" type="datetimeFigureOut">
              <a:rPr lang="lv-LV" smtClean="0"/>
              <a:t>28.05.25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263774-6C65-4F4C-A287-A92F14B89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5A0B6-4E76-49B9-ADA5-B4286A31B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CAFD-8235-40A8-85B4-8CA3F6E9ED4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5462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CF49C-1286-47F7-8272-D13214253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7DDE1-500C-4602-8A2D-C276F29DF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EC3FD-3DB7-4EAE-BDF8-EE89F03666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B49BC-EC23-4BF3-8766-F8ACEC2B7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D3D1-A0A6-4974-8FE3-DC03A84ABFC1}" type="datetimeFigureOut">
              <a:rPr lang="lv-LV" smtClean="0"/>
              <a:t>28.05.25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1896E5-2B3A-4374-9F8F-FE57312B2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762B8-63A0-4519-A512-F8DF377C2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CAFD-8235-40A8-85B4-8CA3F6E9ED4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67172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2E046-D155-4EDC-921B-955EFD2FA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67302B-F142-4756-B23A-8BB642E95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44DC70-E70A-4957-94FB-214C7B7DE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46077-7D2A-48CB-B169-DC31ADAE4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D3D1-A0A6-4974-8FE3-DC03A84ABFC1}" type="datetimeFigureOut">
              <a:rPr lang="lv-LV" smtClean="0"/>
              <a:t>28.05.25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D3E2F-7503-465F-B7AF-795DEB69D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BEC73A-5C68-4C9D-9F9A-6554789A1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CAFD-8235-40A8-85B4-8CA3F6E9ED4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15884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F9168-B115-43CA-A87A-2FE55832F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2E518A-7093-4E1D-B71A-069B029CC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4BA50-EF3C-4141-9968-7815CE6B1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D3D1-A0A6-4974-8FE3-DC03A84ABFC1}" type="datetimeFigureOut">
              <a:rPr lang="lv-LV" smtClean="0"/>
              <a:t>28.05.25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9AD23-F4BD-4C5B-95D2-4F3539B0D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D679F-5D1F-4AF0-B30B-C7BCF221C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CAFD-8235-40A8-85B4-8CA3F6E9ED4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23196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815936-1681-4575-A1F1-4F84210C92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2D2BA5-807E-47DB-9B30-F49610687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C1E4D-FDA6-498B-9CE4-BA8EC7891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D3D1-A0A6-4974-8FE3-DC03A84ABFC1}" type="datetimeFigureOut">
              <a:rPr lang="lv-LV" smtClean="0"/>
              <a:t>28.05.25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5571C-C2C9-40DE-AAC0-BD18A1B11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D6B02-36DF-457C-824C-8317EA790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CAFD-8235-40A8-85B4-8CA3F6E9ED4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1325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B82671A-004F-4CED-BDC8-58138B2F0C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64A59-B374-4034-930E-AA6FE59F4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F16C6-CBC1-4EDD-BB6C-2EC4B6019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718C9-B304-4444-BF0E-841BED603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7943-D090-4424-89C4-D9F7423EB149}" type="datetimeFigureOut">
              <a:rPr lang="lv-LV" smtClean="0"/>
              <a:t>28.05.25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BB6E6-9C1C-406C-B7D3-57F6CF5AA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0ABF9-8E2D-4329-AA2C-24E8A2093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D2829-78F3-4C3C-91AE-792B47BAC8E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4161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99675C8-C3CA-4E94-B505-33A73A6D5F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2986F1-0B8D-4488-86CA-D6D94149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C5658-20AA-42E6-A23B-719AFCEF0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B60DB-9F66-4E2E-8C2D-6AFD6EDAB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7943-D090-4424-89C4-D9F7423EB149}" type="datetimeFigureOut">
              <a:rPr lang="lv-LV" smtClean="0"/>
              <a:t>28.05.25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7B640-BA50-4182-8CE0-91A37700A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3F2ED-C99D-472F-A2E3-F1A897062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D2829-78F3-4C3C-91AE-792B47BAC8E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90876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C952A-10DA-4A3E-AE8E-7B5D64F13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45EA9E-97A8-47B8-90DF-BD713D10D5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FC880-4D88-4C67-B733-59D78B210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D3D1-A0A6-4974-8FE3-DC03A84ABFC1}" type="datetimeFigureOut">
              <a:rPr lang="lv-LV" smtClean="0"/>
              <a:t>28.05.25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6E0C-7FBF-410E-BB93-30A60225F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AD181-639C-4392-8553-6878A9495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CAFD-8235-40A8-85B4-8CA3F6E9ED4C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B31B7F-F9B3-45BD-AEAF-B3505F47B4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64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E5BC3-FF89-4267-A2AD-C15C0E2EC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7A5CF-8143-4D8B-A769-1F0CEEDE8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20B69-96A6-402D-A71A-43C795700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D3D1-A0A6-4974-8FE3-DC03A84ABFC1}" type="datetimeFigureOut">
              <a:rPr lang="lv-LV" smtClean="0"/>
              <a:t>28.05.25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D2B42-85DD-45A0-81DD-8780768D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5FCDC-4443-463C-96D5-75AA48B01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CAFD-8235-40A8-85B4-8CA3F6E9ED4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50867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9ED84-1A1D-4AE6-891D-527C7579B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FC781-DBC9-40EC-832F-D3A5AB3CE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8401F-1DCB-4D99-8F97-085B41B5D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D3D1-A0A6-4974-8FE3-DC03A84ABFC1}" type="datetimeFigureOut">
              <a:rPr lang="lv-LV" smtClean="0"/>
              <a:t>28.05.25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92EC6-49AE-4A9E-97B0-E8BBE7DCF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733AE-9006-4686-8480-99ED44FA6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CAFD-8235-40A8-85B4-8CA3F6E9ED4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59024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26003-66F2-44D7-9AC8-F30470E3C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6B715-0BB1-4706-A304-A7C58462A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6CE25D-E336-4F56-BA7B-816B71F2E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060D3-7EF8-48E2-BF72-E78B3AE7F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D3D1-A0A6-4974-8FE3-DC03A84ABFC1}" type="datetimeFigureOut">
              <a:rPr lang="lv-LV" smtClean="0"/>
              <a:t>28.05.25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58154-EBC2-450F-BBA9-B8F1D6875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9F5B3-3555-44A7-8E42-142A5C6E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CAFD-8235-40A8-85B4-8CA3F6E9ED4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7033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AA895-C904-4722-80AC-0E78FB133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0B6A3-AFCB-4421-8772-02D10EED8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6D45FC-15D6-4B7A-A80F-650709E98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CC8C5F-85DD-4CFD-B5D8-645526BC1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F84658-7BEA-423F-B2C7-36B67CD50A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05AF6D-A7E2-4C89-BFAD-D7A6DCC74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D3D1-A0A6-4974-8FE3-DC03A84ABFC1}" type="datetimeFigureOut">
              <a:rPr lang="lv-LV" smtClean="0"/>
              <a:t>28.05.25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9D79B0-8AB1-4A07-B96B-499C46035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B88417-2665-4E91-B744-A79EF6244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CAFD-8235-40A8-85B4-8CA3F6E9ED4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927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B5FEE-5A4C-4CAC-AC1D-AB4E27DDE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410986-922D-4E3A-977C-EF30265E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D3D1-A0A6-4974-8FE3-DC03A84ABFC1}" type="datetimeFigureOut">
              <a:rPr lang="lv-LV" smtClean="0"/>
              <a:t>28.05.25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B6DA0-D53B-48C3-B3AC-697D7DFF4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1B0124-55B6-4823-B74D-03F041F13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CAFD-8235-40A8-85B4-8CA3F6E9ED4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8892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9898CA-83AF-4278-B287-541A4E31E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781B3-F641-4683-AB73-FD95B09D2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4CC62-FEE6-441D-830A-48344F49DE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77943-D090-4424-89C4-D9F7423EB149}" type="datetimeFigureOut">
              <a:rPr lang="lv-LV" smtClean="0"/>
              <a:t>28.05.25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CEE9B-7C82-4C3B-B093-7F3B127D98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3EFBD-E9F4-40E3-9A15-45B11E4F2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D2829-78F3-4C3C-91AE-792B47BAC8E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4238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2A68F4-035D-48B2-B5C7-212A31010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C067F8-4F8F-4331-80F6-8B939E99D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46A43-CD2D-4F51-BDD9-0D2579963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7D3D1-A0A6-4974-8FE3-DC03A84ABFC1}" type="datetimeFigureOut">
              <a:rPr lang="lv-LV" smtClean="0"/>
              <a:t>28.05.25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CDBF1-4402-47AF-B127-53FF36090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17F89-784A-4E9E-8466-8B047A9B2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6CAFD-8235-40A8-85B4-8CA3F6E9ED4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3046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lektoriem@arstubiedriba.l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lektoriem@arstubiedriba.l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743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8393-03A5-48C1-BF42-9694594D5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Tehniskās prasības/ ieteikumi prezentācijas sagatavošanai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255B9-7549-41CE-9104-4457D9EE8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v-LV" dirty="0"/>
              <a:t>Teksta lielums - vismaz 25.</a:t>
            </a:r>
          </a:p>
          <a:p>
            <a:r>
              <a:rPr lang="lv-LV" dirty="0"/>
              <a:t>Izmantojiet vienādus fonta tipus un biezumu.</a:t>
            </a:r>
          </a:p>
          <a:p>
            <a:r>
              <a:rPr lang="lv-LV" dirty="0"/>
              <a:t>Nepārblīvējiet savu prezentāciju – mazāk nozīmē vairāk. Prezentācijā neiekļaujiet vairāk par 10 rindām slaidā.</a:t>
            </a:r>
          </a:p>
          <a:p>
            <a:r>
              <a:rPr lang="lv-LV" dirty="0"/>
              <a:t>Izmantojiet tikai kvalitatīvus (labas izšķirtspējas) attēlus un video. Padariet attēlus iespējami lielākus.</a:t>
            </a:r>
          </a:p>
          <a:p>
            <a:r>
              <a:rPr lang="lv-LV" dirty="0"/>
              <a:t>Video failus lūgums iesniegt arī atsevišķi mp4 formātā.</a:t>
            </a:r>
          </a:p>
          <a:p>
            <a:r>
              <a:rPr lang="lv-LV" dirty="0"/>
              <a:t>Prezentācijas </a:t>
            </a:r>
            <a:r>
              <a:rPr lang="lv-LV" dirty="0" err="1"/>
              <a:t>augšuplādētas</a:t>
            </a:r>
            <a:r>
              <a:rPr lang="lv-LV" dirty="0"/>
              <a:t> failiem.lv, </a:t>
            </a:r>
            <a:r>
              <a:rPr lang="lv-LV" dirty="0" err="1"/>
              <a:t>google</a:t>
            </a:r>
            <a:r>
              <a:rPr lang="lv-LV" dirty="0"/>
              <a:t> diskā (</a:t>
            </a:r>
            <a:r>
              <a:rPr lang="lv-LV" dirty="0" err="1"/>
              <a:t>google</a:t>
            </a:r>
            <a:r>
              <a:rPr lang="lv-LV" dirty="0"/>
              <a:t> </a:t>
            </a:r>
            <a:r>
              <a:rPr lang="lv-LV" dirty="0" err="1"/>
              <a:t>drive</a:t>
            </a:r>
            <a:r>
              <a:rPr lang="lv-LV" dirty="0"/>
              <a:t>) vai citā Jums ērtā liela izmēru failu pārsūtīšanas platformā, nosūtiet uz e-pastu </a:t>
            </a:r>
            <a:r>
              <a:rPr lang="lv-LV" dirty="0">
                <a:hlinkClick r:id="rId2"/>
              </a:rPr>
              <a:t>lektoriem@arstubiedriba.lv</a:t>
            </a:r>
            <a:r>
              <a:rPr lang="lv-LV" dirty="0"/>
              <a:t> līdz 9. jūnija plkst. 12.00.</a:t>
            </a:r>
          </a:p>
        </p:txBody>
      </p:sp>
    </p:spTree>
    <p:extLst>
      <p:ext uri="{BB962C8B-B14F-4D97-AF65-F5344CB8AC3E}">
        <p14:creationId xmlns:p14="http://schemas.microsoft.com/office/powerpoint/2010/main" val="846838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8393-03A5-48C1-BF42-9694594D5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Tehniskās prasības/ ieteikumi prezentācijas sagatavošanai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255B9-7549-41CE-9104-4457D9EE8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v-LV" dirty="0"/>
              <a:t>Teksta lielums - vismaz 25.</a:t>
            </a:r>
          </a:p>
          <a:p>
            <a:r>
              <a:rPr lang="lv-LV" dirty="0"/>
              <a:t>Izmantojiet vienādus fonta tipus un biezumu.</a:t>
            </a:r>
          </a:p>
          <a:p>
            <a:r>
              <a:rPr lang="lv-LV" dirty="0"/>
              <a:t>Nepārblīvējiet savu prezentāciju – mazāk nozīmē vairāk. Prezentācijā neiekļaujiet vairāk par 10 rindām slaidā.</a:t>
            </a:r>
          </a:p>
          <a:p>
            <a:r>
              <a:rPr lang="lv-LV" dirty="0"/>
              <a:t>Izmantojiet tikai kvalitatīvus (labas izšķirtspējas) attēlus un video. Padariet attēlus iespējami lielākus.</a:t>
            </a:r>
          </a:p>
          <a:p>
            <a:r>
              <a:rPr lang="lv-LV" dirty="0"/>
              <a:t>Video failus lūgums iesniegt arī atsevišķi mp4 formātā.</a:t>
            </a:r>
          </a:p>
          <a:p>
            <a:r>
              <a:rPr lang="lv-LV" dirty="0"/>
              <a:t>Prezentācijas </a:t>
            </a:r>
            <a:r>
              <a:rPr lang="lv-LV" dirty="0" err="1"/>
              <a:t>augšuplādētas</a:t>
            </a:r>
            <a:r>
              <a:rPr lang="lv-LV" dirty="0"/>
              <a:t> failiem.lv, </a:t>
            </a:r>
            <a:r>
              <a:rPr lang="lv-LV" dirty="0" err="1"/>
              <a:t>google</a:t>
            </a:r>
            <a:r>
              <a:rPr lang="lv-LV" dirty="0"/>
              <a:t> diskā (</a:t>
            </a:r>
            <a:r>
              <a:rPr lang="lv-LV" dirty="0" err="1"/>
              <a:t>google</a:t>
            </a:r>
            <a:r>
              <a:rPr lang="lv-LV" dirty="0"/>
              <a:t> </a:t>
            </a:r>
            <a:r>
              <a:rPr lang="lv-LV" dirty="0" err="1"/>
              <a:t>drive</a:t>
            </a:r>
            <a:r>
              <a:rPr lang="lv-LV" dirty="0"/>
              <a:t>) vai citā Jums ērtā liela izmēru failu pārsūtīšanas platformā, nosūtiet uz e-pastu </a:t>
            </a:r>
            <a:r>
              <a:rPr lang="lv-LV" dirty="0">
                <a:hlinkClick r:id="rId2"/>
              </a:rPr>
              <a:t>lektoriem@arstubiedriba.lv</a:t>
            </a:r>
            <a:r>
              <a:rPr lang="lv-LV" dirty="0"/>
              <a:t> līdz 9. jūnija plkst. 12.00.</a:t>
            </a:r>
          </a:p>
        </p:txBody>
      </p:sp>
    </p:spTree>
    <p:extLst>
      <p:ext uri="{BB962C8B-B14F-4D97-AF65-F5344CB8AC3E}">
        <p14:creationId xmlns:p14="http://schemas.microsoft.com/office/powerpoint/2010/main" val="3324291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3258E20-376E-481A-9670-BBE7D618D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2661" y="2866543"/>
            <a:ext cx="9144000" cy="1655762"/>
          </a:xfrm>
        </p:spPr>
        <p:txBody>
          <a:bodyPr>
            <a:normAutofit/>
          </a:bodyPr>
          <a:lstStyle/>
          <a:p>
            <a:r>
              <a:rPr lang="lv-LV" sz="4000" dirty="0"/>
              <a:t>Paldies par uzmanību! </a:t>
            </a:r>
          </a:p>
        </p:txBody>
      </p:sp>
    </p:spTree>
    <p:extLst>
      <p:ext uri="{BB962C8B-B14F-4D97-AF65-F5344CB8AC3E}">
        <p14:creationId xmlns:p14="http://schemas.microsoft.com/office/powerpoint/2010/main" val="2595555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200</Words>
  <Application>Microsoft Macintosh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1_Office Theme</vt:lpstr>
      <vt:lpstr>PowerPoint Presentation</vt:lpstr>
      <vt:lpstr>Tehniskās prasības/ ieteikumi prezentācijas sagatavošanai</vt:lpstr>
      <vt:lpstr>Tehniskās prasības/ ieteikumi prezentācijas sagatavošanai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Kristaps</dc:creator>
  <cp:lastModifiedBy>Microsoft Office User</cp:lastModifiedBy>
  <cp:revision>7</cp:revision>
  <dcterms:created xsi:type="dcterms:W3CDTF">2025-05-28T06:53:44Z</dcterms:created>
  <dcterms:modified xsi:type="dcterms:W3CDTF">2025-05-28T15:26:34Z</dcterms:modified>
</cp:coreProperties>
</file>