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F9D468-0F46-4EDB-B9D5-6E6ED3152A8B}">
          <p14:sldIdLst>
            <p14:sldId id="256"/>
            <p14:sldId id="261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B588-BE02-4993-9048-AA040BDC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B74E9-FBBA-4CC0-8E0E-30860923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71D5-0B9C-4DF4-83BC-2E319D36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B605-B2DD-47D7-AE5D-FE524D8F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39AD-9417-4C9B-9A87-3A913D43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4FA97-7AAB-417D-99F5-D32DE17ED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A441-894E-4D8B-AD0C-45BCA9A3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A518E-9456-404E-955A-43AAD5668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46E8-1858-4CCF-BAC2-CE5F66C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287CC-30F5-4F1C-B300-132908F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506BF-5268-4376-B2A9-9C603B08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00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EAE66-C43A-4B4B-BC51-698335DC5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2453-174E-4F81-B39E-F6BDDD1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6863F-A078-4FE9-8667-2392D0B5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520C1-FF71-4FCB-9F09-231A7D7A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2E0E8-3341-4A53-9E35-4BDB6AC8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458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9F11-8216-4E67-9084-74C59AA85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EA1B1-E8F2-4D75-B5EE-9E9AF2C92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E979-FA05-435D-924D-F54DC43A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5DBF-A4C7-455A-B3FE-0AF85392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383B-7489-4A08-AFD6-71786560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18761-1FA6-4282-B507-51732082E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12DB-FD14-4A8C-86DD-42F49A5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D677-ADA3-4259-A9E8-2471F4541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51C7-34D4-4E1A-8BE2-DABB578B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6BA5-76BD-49C9-80E5-1C7B7A8C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C864-FAFD-4786-A5B5-09D0760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092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A534-F732-4663-B447-6299BE57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3F630-C39E-4406-950E-5C76D7E3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C2FC6-195E-4934-96B5-30E0B0C0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4F136-15A1-4726-8AD6-F976A116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B219F-E60B-487A-829A-96E3992A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235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73BD-1A09-4F6D-B168-46D50C62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F9AF-A07F-4CBE-9C66-732D008B9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09C11-5B74-4E08-9833-36801CCE5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8AE93-3189-4CED-AA3A-F3327DAA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EBCC-AEF6-47A1-8DB7-876AE2C8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45683-4854-447D-8976-BC8ABEE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292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1CCE-330F-4DA5-A06B-5ADEB78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254D9-6F82-4376-B818-425D23E73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19889-D87E-4EBC-932A-85DDB1D9C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FDF24-A830-4E20-A510-0FC8C97EB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C1FC-2191-461B-987C-0B17ECD64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78937-52EB-4B9B-84BE-C1EE7E79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C26A7-F709-4A44-9EF3-C98B2825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0E941-57D7-4BE0-AB10-F4086EBD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120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720C-FFF8-4FF7-9672-4184DC6A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4EFED-DA2E-47B2-8356-A03B4E8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FB490-093A-4A6E-9542-F8B2F073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C776C-2128-4621-B9AC-776187C5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342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1BCD2-E467-4C92-96FD-BBAECAC7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1156A-39BF-40E1-9F22-DBB4DF15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F84A3-F885-48CB-BECA-33D9A9E7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4666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4C8C-513B-4C1E-9B79-5C69131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5279-5B60-4B28-A216-E6931EB0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9989E-EEAF-49AD-A8A6-299547C20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3CBC1-1145-45C8-8CEE-1A7A6961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AD142-797C-4438-822F-C69B9DA4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33B26-3518-44BB-B09B-3B0DB4C1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9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0679-5AB1-49E7-A731-B9E04C7D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84A1-2C23-4B49-85CB-14DA8661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E6C3-2687-4D18-A9D0-127360BE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6FBD-F175-46A9-84A6-50638E59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583A8-4DE7-4F83-992F-C0EAA586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08F87-E280-4221-AB26-4BC6C3226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4330-C028-46F9-85DD-A4701BE2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892A6-9659-4E3F-AFE8-E09EE23F4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FB06-2AB3-4530-9285-51B1AE50A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FFFA4-11EE-4EBC-8696-14FB97CD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2C782-C762-43B1-A9B4-A46C7E36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67D59-2976-423C-B316-1DE4D5F1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344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14CE-D537-46E7-B9E9-765EC73B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A2EAA-24BA-4174-9629-DFA6241D5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C238-0213-495C-9B1C-4721A9BD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6AC9-B3DB-474E-980F-9FDF517B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47314-570B-43E1-9AD3-3C37C0FD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559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03B7F-557B-4BB7-86FA-D060C1532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BB83-D3AA-4B7F-AAAB-DD2855EFC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0137-89AA-406E-A6D1-D302B9E6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CE3C-CFEC-47EC-9ECF-6A64A6A2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68DF-4336-4825-874F-53E107EA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0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9428-6DA9-4225-9098-901E9E1A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3F06-E083-482A-989D-09B428B0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11E5-BDDD-4960-B930-4B2C20CE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12F6-3A5C-4DA2-B28A-3A05EED2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3467-3D02-4A26-B839-A471560D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9ADC6-B2AD-4D6B-BC1E-9320D22AF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D866-9F17-4196-B0E4-0DB147F7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CC30-E405-453A-935B-E8982B733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BD65F-640F-4411-90BE-AC082DF2A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E59A5-1BDB-4797-ADAF-C6377492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BB5C2-E0AC-4CCA-BC81-369D89A1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E92FF-A2C7-4555-A1EE-78C62574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37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615A-AF5E-4F6F-A9C7-AEA8AE8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B7C6-21C9-4524-912E-ECBA52D2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3D5C-392E-4006-B658-AB8B3EFEF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67E6C-E0C0-462A-BA65-6C6C5BEB9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8EDE0-0DCC-4E7C-A484-5D390D141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96694-9DDD-4E77-B5E0-8E211069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F7445-09FE-4189-9F94-5C5DE7C4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A3494-0725-4734-A22E-E8B58473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50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1476-4A83-407A-8F20-99826BC2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46FF8-C33B-4752-85DF-8A5D9FB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AE1C8-9487-47EE-A176-A21EC7B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438A1-480D-4596-A7D6-8AC2F397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533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37D1-5912-4B48-812B-BDF79F70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33F24-EA44-45D8-BF53-4B7CFB0D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0E74B-C45C-4F92-82DF-097E1D35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178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947F-7F65-4AB1-84EB-08C48D96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6CC9-DBC8-45E0-914A-2E8AA72A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048B-9D85-40EB-944B-A88FE262F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96352-3BDD-4A44-8531-21C8ACBB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5CA0B-6705-4933-8198-E6516706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3BE6F-EE62-45EA-87BA-BA7EF2FC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970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E1CA-BC6D-4634-BE30-97ECB10C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7DF92-2832-4BEE-A847-FCA9C6DA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06A06-9BC7-4E39-86AC-ED6C9027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2D086-7E89-4449-BDB2-8E4FBF6E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BA2FA-1CFB-4E18-A3A6-6A8103BB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F40CF-2B1E-49CD-B5A2-E0673D6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86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A3E67-4C28-4B21-B16F-481850C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83B2-74ED-4093-89B2-9736F4A51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3BD3-31CE-4DA9-A919-AD8D4D18C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7498-D409-4FC5-A3A3-72BCFB98AC63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C180-50BA-4B7D-B15A-A06666B13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81FD-79CC-42F0-AF56-65A3741E1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5FF4-17EE-45BA-B731-87AF9268E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E2097-C3F2-4CB2-964E-EBFA1BEA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B124-0867-4CC4-BAF9-0049D0B84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CF6D-4A34-41DA-9CCD-26D6A4A28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3F7B-4AB0-48ED-B249-BC6642E68014}" type="datetimeFigureOut">
              <a:rPr lang="lv-LV" smtClean="0"/>
              <a:t>04.06.25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17AD-D612-48AE-A613-F5BB06F7D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69352-E5EE-4DAE-8356-AE372BF0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C098-3D4E-4DCB-94C0-0D8302FD5B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56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ktoriem@arstubiedriba.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6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704A-1773-C8E1-FD26-9454C7DB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1760706"/>
            <a:ext cx="10515600" cy="2587558"/>
          </a:xfrm>
        </p:spPr>
        <p:txBody>
          <a:bodyPr>
            <a:normAutofit/>
          </a:bodyPr>
          <a:lstStyle/>
          <a:p>
            <a:r>
              <a:rPr lang="en-LV" sz="6000" b="1" dirty="0"/>
              <a:t>Priekšlasījuma nosaukums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9ADD0-285D-5CF0-EE4C-34F965AA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8" y="4348264"/>
            <a:ext cx="10515600" cy="156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LV" sz="4400" dirty="0"/>
              <a:t>Lektors</a:t>
            </a:r>
          </a:p>
        </p:txBody>
      </p:sp>
    </p:spTree>
    <p:extLst>
      <p:ext uri="{BB962C8B-B14F-4D97-AF65-F5344CB8AC3E}">
        <p14:creationId xmlns:p14="http://schemas.microsoft.com/office/powerpoint/2010/main" val="9588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608072-E560-4E70-B687-13F4EC0374C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9019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/>
              <a:t>Tehniskās prasības/ ieteikumi prezentācijas sagatavošanai</a:t>
            </a:r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81DA67-99BB-487F-82BE-D968779A8F7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Teksta lielums - vismaz 25</a:t>
            </a:r>
          </a:p>
          <a:p>
            <a:r>
              <a:rPr lang="lv-LV" dirty="0"/>
              <a:t>Izmantojiet vienādus fonta tipus un biezumu</a:t>
            </a:r>
          </a:p>
          <a:p>
            <a:r>
              <a:rPr lang="lv-LV" dirty="0"/>
              <a:t>Nepārblīvējiet savu prezentāciju – mazāk nozīmē vairāk. Prezentācijā neiekļaujiet vairāk par 10 rindām slaidā</a:t>
            </a:r>
          </a:p>
          <a:p>
            <a:r>
              <a:rPr lang="lv-LV" dirty="0"/>
              <a:t>Izmantojiet tikai kvalitatīvus (labas izšķirtspējas) attēlus un video. Padariet attēlus iespējami lielākus</a:t>
            </a:r>
          </a:p>
          <a:p>
            <a:r>
              <a:rPr lang="lv-LV" dirty="0"/>
              <a:t>Video failus lūgums iesniegt arī atsevišķi mp4 formātā</a:t>
            </a:r>
          </a:p>
          <a:p>
            <a:r>
              <a:rPr lang="lv-LV" dirty="0"/>
              <a:t>Prezentācijas </a:t>
            </a:r>
            <a:r>
              <a:rPr lang="lv-LV" dirty="0" err="1"/>
              <a:t>augšuplādētas</a:t>
            </a:r>
            <a:r>
              <a:rPr lang="lv-LV" dirty="0"/>
              <a:t> failiem.lv, </a:t>
            </a:r>
            <a:r>
              <a:rPr lang="lv-LV" dirty="0" err="1"/>
              <a:t>google</a:t>
            </a:r>
            <a:r>
              <a:rPr lang="lv-LV" dirty="0"/>
              <a:t> diskā (</a:t>
            </a:r>
            <a:r>
              <a:rPr lang="lv-LV" dirty="0" err="1"/>
              <a:t>google</a:t>
            </a:r>
            <a:r>
              <a:rPr lang="lv-LV" dirty="0"/>
              <a:t> </a:t>
            </a:r>
            <a:r>
              <a:rPr lang="lv-LV" dirty="0" err="1"/>
              <a:t>drive</a:t>
            </a:r>
            <a:r>
              <a:rPr lang="lv-LV" dirty="0"/>
              <a:t>) vai citā Jums ērtā liela izmēru failu pārsūtīšanas platformā, nosūtiet uz e-pastu </a:t>
            </a:r>
            <a:r>
              <a:rPr lang="lv-LV" dirty="0">
                <a:hlinkClick r:id="rId2"/>
              </a:rPr>
              <a:t>lektoriem@arstubiedriba.lv</a:t>
            </a:r>
            <a:r>
              <a:rPr lang="lv-LV" dirty="0"/>
              <a:t> līdz 9. jūnija plkst. 12.00</a:t>
            </a:r>
          </a:p>
          <a:p>
            <a:endParaRPr lang="lv-LV" i="1" u="sng" dirty="0"/>
          </a:p>
          <a:p>
            <a:r>
              <a:rPr lang="lv-LV" i="1" u="sng" dirty="0"/>
              <a:t>Pirmo slaidu ar atbalstītāju logo atstājiet tukšu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9696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FC00828-9368-4364-B1ED-1753B500C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1055"/>
            <a:ext cx="9144000" cy="1655762"/>
          </a:xfrm>
        </p:spPr>
        <p:txBody>
          <a:bodyPr>
            <a:normAutofit/>
          </a:bodyPr>
          <a:lstStyle/>
          <a:p>
            <a:r>
              <a:rPr lang="lv-LV" sz="4000" dirty="0"/>
              <a:t>Paldies par uzmanību! </a:t>
            </a:r>
          </a:p>
        </p:txBody>
      </p:sp>
    </p:spTree>
    <p:extLst>
      <p:ext uri="{BB962C8B-B14F-4D97-AF65-F5344CB8AC3E}">
        <p14:creationId xmlns:p14="http://schemas.microsoft.com/office/powerpoint/2010/main" val="102337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Priekšlasījuma nosaukums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Kristaps</dc:creator>
  <cp:lastModifiedBy>Microsoft Office User</cp:lastModifiedBy>
  <cp:revision>6</cp:revision>
  <dcterms:created xsi:type="dcterms:W3CDTF">2025-06-04T07:50:57Z</dcterms:created>
  <dcterms:modified xsi:type="dcterms:W3CDTF">2025-06-04T08:38:06Z</dcterms:modified>
</cp:coreProperties>
</file>